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627" autoAdjust="0"/>
  </p:normalViewPr>
  <p:slideViewPr>
    <p:cSldViewPr>
      <p:cViewPr varScale="1">
        <p:scale>
          <a:sx n="82" d="100"/>
          <a:sy n="82" d="100"/>
        </p:scale>
        <p:origin x="145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-Rudolf Stadelmann" userId="ade685fb8a1fa3ed" providerId="LiveId" clId="{893D4F89-C415-47CE-97FA-60106577D771}"/>
    <pc:docChg chg="custSel modSld">
      <pc:chgData name="Hans-Rudolf Stadelmann" userId="ade685fb8a1fa3ed" providerId="LiveId" clId="{893D4F89-C415-47CE-97FA-60106577D771}" dt="2025-02-16T10:33:08.071" v="733" actId="20577"/>
      <pc:docMkLst>
        <pc:docMk/>
      </pc:docMkLst>
      <pc:sldChg chg="modSp mod">
        <pc:chgData name="Hans-Rudolf Stadelmann" userId="ade685fb8a1fa3ed" providerId="LiveId" clId="{893D4F89-C415-47CE-97FA-60106577D771}" dt="2025-02-16T10:33:08.071" v="733" actId="20577"/>
        <pc:sldMkLst>
          <pc:docMk/>
          <pc:sldMk cId="1826805632" sldId="282"/>
        </pc:sldMkLst>
        <pc:spChg chg="mod">
          <ac:chgData name="Hans-Rudolf Stadelmann" userId="ade685fb8a1fa3ed" providerId="LiveId" clId="{893D4F89-C415-47CE-97FA-60106577D771}" dt="2025-02-16T10:33:08.071" v="733" actId="20577"/>
          <ac:spMkLst>
            <pc:docMk/>
            <pc:sldMk cId="1826805632" sldId="282"/>
            <ac:spMk id="6" creationId="{6FF38261-38AC-4A3D-99B8-8D4A77076457}"/>
          </ac:spMkLst>
        </pc:spChg>
        <pc:spChg chg="mod">
          <ac:chgData name="Hans-Rudolf Stadelmann" userId="ade685fb8a1fa3ed" providerId="LiveId" clId="{893D4F89-C415-47CE-97FA-60106577D771}" dt="2025-02-16T10:21:49.260" v="503" actId="20577"/>
          <ac:spMkLst>
            <pc:docMk/>
            <pc:sldMk cId="1826805632" sldId="282"/>
            <ac:spMk id="7" creationId="{9F26D014-D9F3-4E74-BFB2-F397B6B80E59}"/>
          </ac:spMkLst>
        </pc:spChg>
        <pc:spChg chg="mod">
          <ac:chgData name="Hans-Rudolf Stadelmann" userId="ade685fb8a1fa3ed" providerId="LiveId" clId="{893D4F89-C415-47CE-97FA-60106577D771}" dt="2025-02-16T10:22:24.286" v="529" actId="20577"/>
          <ac:spMkLst>
            <pc:docMk/>
            <pc:sldMk cId="1826805632" sldId="282"/>
            <ac:spMk id="8" creationId="{F7AF3CB6-A76E-4FD5-B287-BE17F466809D}"/>
          </ac:spMkLst>
        </pc:spChg>
        <pc:spChg chg="mod">
          <ac:chgData name="Hans-Rudolf Stadelmann" userId="ade685fb8a1fa3ed" providerId="LiveId" clId="{893D4F89-C415-47CE-97FA-60106577D771}" dt="2025-02-16T10:13:52.273" v="23" actId="20577"/>
          <ac:spMkLst>
            <pc:docMk/>
            <pc:sldMk cId="1826805632" sldId="282"/>
            <ac:spMk id="13" creationId="{702C89DF-B297-4A95-AF63-882742E1D7FB}"/>
          </ac:spMkLst>
        </pc:spChg>
        <pc:spChg chg="mod">
          <ac:chgData name="Hans-Rudolf Stadelmann" userId="ade685fb8a1fa3ed" providerId="LiveId" clId="{893D4F89-C415-47CE-97FA-60106577D771}" dt="2025-02-16T10:13:56.915" v="31" actId="20577"/>
          <ac:spMkLst>
            <pc:docMk/>
            <pc:sldMk cId="1826805632" sldId="282"/>
            <ac:spMk id="14" creationId="{E310ECA6-FDE8-4A78-906C-5E79AC1BDBD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9BC0B0B-7601-46D9-97CB-5513DB33BB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EEE339C-843A-46FB-A678-EDB844508D7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31D17929-4EF0-4511-BCAB-2E1AFF3AB3D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D3E43491-BCF5-45A0-A06D-826F2352CA8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F53E71C5-BBA7-4954-B2F7-E9FCC76AB92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2C76741-FEDF-4D6C-AE51-2C0C67255B7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726B210-E29B-43E4-8A56-B3E42570E7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D1032762-D73F-4566-86C4-05607DD200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EF4ADBA1-3D79-4091-87B7-CB8AE8D47EB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2F6F1382-0F4C-47A5-A3C5-67FF4055447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FEE8B4A6-9860-475D-8108-952267E7E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3FB3F150-98DF-413D-BD54-F23418DFA0D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>
            <a:extLst>
              <a:ext uri="{FF2B5EF4-FFF2-40B4-BE49-F238E27FC236}">
                <a16:creationId xmlns:a16="http://schemas.microsoft.com/office/drawing/2014/main" id="{BA13296B-18F5-402E-BFF3-C20C3904714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0"/>
            <a:ext cx="9144000" cy="1024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Bildplatzhalter 8">
            <a:extLst>
              <a:ext uri="{FF2B5EF4-FFF2-40B4-BE49-F238E27FC236}">
                <a16:creationId xmlns:a16="http://schemas.microsoft.com/office/drawing/2014/main" id="{669D6548-D5FD-4A2C-84AC-B92C04FB81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879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6CEB9DC6-ADA3-4C86-AA70-3FB57A118D2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1703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1" name="Bildplatzhalter 8">
            <a:extLst>
              <a:ext uri="{FF2B5EF4-FFF2-40B4-BE49-F238E27FC236}">
                <a16:creationId xmlns:a16="http://schemas.microsoft.com/office/drawing/2014/main" id="{F216C9A8-228E-465A-B3DF-F46B2344B57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6055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2B70F39F-1086-4047-9058-BB797CBE5E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283310"/>
            <a:ext cx="5187502" cy="337300"/>
          </a:xfrm>
          <a:prstGeom prst="rect">
            <a:avLst/>
          </a:prstGeom>
          <a:noFill/>
        </p:spPr>
        <p:txBody>
          <a:bodyPr anchor="ctr"/>
          <a:lstStyle>
            <a:lvl1pPr marL="360000">
              <a:defRPr b="1">
                <a:solidFill>
                  <a:schemeClr val="bg1"/>
                </a:solidFill>
                <a:latin typeface="Amasis MT Pro Medium" panose="02040604050005020304" pitchFamily="18" charset="0"/>
              </a:defRPr>
            </a:lvl1pPr>
            <a:lvl2pPr>
              <a:defRPr>
                <a:latin typeface="Seaford" panose="020B0604020202020204" pitchFamily="2" charset="0"/>
              </a:defRPr>
            </a:lvl2pPr>
            <a:lvl3pPr>
              <a:defRPr>
                <a:latin typeface="Seaford" panose="020B0604020202020204" pitchFamily="2" charset="0"/>
              </a:defRPr>
            </a:lvl3pPr>
            <a:lvl4pPr>
              <a:defRPr>
                <a:latin typeface="Seaford" panose="020B0604020202020204" pitchFamily="2" charset="0"/>
              </a:defRPr>
            </a:lvl4pPr>
            <a:lvl5pPr>
              <a:defRPr>
                <a:latin typeface="Seaford" panose="020B0604020202020204" pitchFamily="2" charset="0"/>
              </a:defRPr>
            </a:lvl5pPr>
          </a:lstStyle>
          <a:p>
            <a:pPr lvl="0"/>
            <a:r>
              <a:rPr lang="de-DE" dirty="0"/>
              <a:t>Titel der Tour</a:t>
            </a:r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186FC413-38C4-4EDF-A0CB-0622D4FE87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6661" y="1241027"/>
            <a:ext cx="2449935" cy="4123076"/>
          </a:xfrm>
          <a:prstGeom prst="rect">
            <a:avLst/>
          </a:prstGeom>
        </p:spPr>
        <p:txBody>
          <a:bodyPr/>
          <a:lstStyle>
            <a:lvl1pPr>
              <a:defRPr sz="1200" b="0">
                <a:solidFill>
                  <a:schemeClr val="accent2"/>
                </a:solidFill>
                <a:latin typeface="Amasis MT Pro Medium" panose="02040604050005020304" pitchFamily="18" charset="0"/>
              </a:defRPr>
            </a:lvl1pPr>
            <a:lvl2pPr marL="216000" indent="-216000">
              <a:defRPr sz="900">
                <a:latin typeface="Amasis MT Pro Medium" panose="02040604050005020304" pitchFamily="18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1" name="Textplatzhalter 19">
            <a:extLst>
              <a:ext uri="{FF2B5EF4-FFF2-40B4-BE49-F238E27FC236}">
                <a16:creationId xmlns:a16="http://schemas.microsoft.com/office/drawing/2014/main" id="{DF01F8C9-0F6B-4C08-B43A-1770A6EBDD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82984" y="1246294"/>
            <a:ext cx="2449935" cy="41319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2"/>
                </a:solidFill>
                <a:latin typeface="Amasis MT Pro Medium" panose="02040604050005020304" pitchFamily="18" charset="0"/>
              </a:defRPr>
            </a:lvl1pPr>
            <a:lvl2pPr marL="216000" indent="-216000">
              <a:defRPr sz="900">
                <a:latin typeface="Amasis MT Pro Medium" panose="02040604050005020304" pitchFamily="18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2" name="Textplatzhalter 19">
            <a:extLst>
              <a:ext uri="{FF2B5EF4-FFF2-40B4-BE49-F238E27FC236}">
                <a16:creationId xmlns:a16="http://schemas.microsoft.com/office/drawing/2014/main" id="{16E46992-9FD0-48ED-9357-231FAD00CFD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09307" y="1232061"/>
            <a:ext cx="2449935" cy="41319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2"/>
                </a:solidFill>
                <a:latin typeface="Amasis MT Pro Medium" panose="02040604050005020304" pitchFamily="18" charset="0"/>
              </a:defRPr>
            </a:lvl1pPr>
            <a:lvl2pPr marL="216000" indent="-216000">
              <a:defRPr sz="900">
                <a:latin typeface="Amasis MT Pro Medium" panose="02040604050005020304" pitchFamily="18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7" name="Textplatzhalter 12">
            <a:extLst>
              <a:ext uri="{FF2B5EF4-FFF2-40B4-BE49-F238E27FC236}">
                <a16:creationId xmlns:a16="http://schemas.microsoft.com/office/drawing/2014/main" id="{13322721-73BD-4FEB-9EFD-BC5150B383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-1" y="548600"/>
            <a:ext cx="5187502" cy="337300"/>
          </a:xfrm>
          <a:prstGeom prst="rect">
            <a:avLst/>
          </a:prstGeom>
          <a:noFill/>
        </p:spPr>
        <p:txBody>
          <a:bodyPr anchor="ctr"/>
          <a:lstStyle>
            <a:lvl1pPr marL="360000">
              <a:defRPr b="0">
                <a:solidFill>
                  <a:schemeClr val="bg1"/>
                </a:solidFill>
                <a:latin typeface="Amasis MT Pro Medium" panose="02040604050005020304" pitchFamily="18" charset="0"/>
              </a:defRPr>
            </a:lvl1pPr>
            <a:lvl2pPr>
              <a:defRPr>
                <a:latin typeface="Seaford" panose="020B0604020202020204" pitchFamily="2" charset="0"/>
              </a:defRPr>
            </a:lvl2pPr>
            <a:lvl3pPr>
              <a:defRPr>
                <a:latin typeface="Seaford" panose="020B0604020202020204" pitchFamily="2" charset="0"/>
              </a:defRPr>
            </a:lvl3pPr>
            <a:lvl4pPr>
              <a:defRPr>
                <a:latin typeface="Seaford" panose="020B0604020202020204" pitchFamily="2" charset="0"/>
              </a:defRPr>
            </a:lvl4pPr>
            <a:lvl5pPr>
              <a:defRPr>
                <a:latin typeface="Seaford" panose="020B0604020202020204" pitchFamily="2" charset="0"/>
              </a:defRPr>
            </a:lvl5pPr>
          </a:lstStyle>
          <a:p>
            <a:pPr lvl="0"/>
            <a:r>
              <a:rPr lang="de-DE" dirty="0"/>
              <a:t>Datum der Tour</a:t>
            </a:r>
          </a:p>
        </p:txBody>
      </p:sp>
    </p:spTree>
    <p:extLst>
      <p:ext uri="{BB962C8B-B14F-4D97-AF65-F5344CB8AC3E}">
        <p14:creationId xmlns:p14="http://schemas.microsoft.com/office/powerpoint/2010/main" val="94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71849DB-CE9C-4889-ADD8-30D1DEC0FC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-877"/>
          <a:stretch/>
        </p:blipFill>
        <p:spPr>
          <a:xfrm>
            <a:off x="-83248" y="-1"/>
            <a:ext cx="9227247" cy="1001797"/>
          </a:xfrm>
          <a:prstGeom prst="rect">
            <a:avLst/>
          </a:prstGeom>
        </p:spPr>
      </p:pic>
      <p:sp>
        <p:nvSpPr>
          <p:cNvPr id="9" name="Bildplatzhalter 8">
            <a:extLst>
              <a:ext uri="{FF2B5EF4-FFF2-40B4-BE49-F238E27FC236}">
                <a16:creationId xmlns:a16="http://schemas.microsoft.com/office/drawing/2014/main" id="{669D6548-D5FD-4A2C-84AC-B92C04FB81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879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6CEB9DC6-ADA3-4C86-AA70-3FB57A118D2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1703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1" name="Bildplatzhalter 8">
            <a:extLst>
              <a:ext uri="{FF2B5EF4-FFF2-40B4-BE49-F238E27FC236}">
                <a16:creationId xmlns:a16="http://schemas.microsoft.com/office/drawing/2014/main" id="{F216C9A8-228E-465A-B3DF-F46B2344B57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6055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2B70F39F-1086-4047-9058-BB797CBE5E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283310"/>
            <a:ext cx="5187502" cy="337300"/>
          </a:xfrm>
          <a:prstGeom prst="rect">
            <a:avLst/>
          </a:prstGeom>
          <a:noFill/>
        </p:spPr>
        <p:txBody>
          <a:bodyPr anchor="ctr"/>
          <a:lstStyle>
            <a:lvl1pPr marL="360000">
              <a:defRPr b="1">
                <a:solidFill>
                  <a:schemeClr val="bg1"/>
                </a:solidFill>
                <a:latin typeface="Amasis MT Pro Medium" panose="02040604050005020304" pitchFamily="18" charset="0"/>
              </a:defRPr>
            </a:lvl1pPr>
            <a:lvl2pPr>
              <a:defRPr>
                <a:latin typeface="Seaford" panose="020B0604020202020204" pitchFamily="2" charset="0"/>
              </a:defRPr>
            </a:lvl2pPr>
            <a:lvl3pPr>
              <a:defRPr>
                <a:latin typeface="Seaford" panose="020B0604020202020204" pitchFamily="2" charset="0"/>
              </a:defRPr>
            </a:lvl3pPr>
            <a:lvl4pPr>
              <a:defRPr>
                <a:latin typeface="Seaford" panose="020B0604020202020204" pitchFamily="2" charset="0"/>
              </a:defRPr>
            </a:lvl4pPr>
            <a:lvl5pPr>
              <a:defRPr>
                <a:latin typeface="Seaford" panose="020B0604020202020204" pitchFamily="2" charset="0"/>
              </a:defRPr>
            </a:lvl5pPr>
          </a:lstStyle>
          <a:p>
            <a:pPr lvl="0"/>
            <a:r>
              <a:rPr lang="de-DE" dirty="0"/>
              <a:t>Titel der Tour</a:t>
            </a:r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186FC413-38C4-4EDF-A0CB-0622D4FE87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6661" y="1241027"/>
            <a:ext cx="2449935" cy="4132243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2"/>
                </a:solidFill>
                <a:latin typeface="Amasis MT Pro Medium" panose="02040604050005020304" pitchFamily="18" charset="0"/>
              </a:defRPr>
            </a:lvl1pPr>
            <a:lvl2pPr marL="216000" indent="-216000">
              <a:defRPr sz="900">
                <a:latin typeface="Amasis MT Pro Medium" panose="02040604050005020304" pitchFamily="18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1" name="Textplatzhalter 19">
            <a:extLst>
              <a:ext uri="{FF2B5EF4-FFF2-40B4-BE49-F238E27FC236}">
                <a16:creationId xmlns:a16="http://schemas.microsoft.com/office/drawing/2014/main" id="{DF01F8C9-0F6B-4C08-B43A-1770A6EBDD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82984" y="1246294"/>
            <a:ext cx="2449935" cy="41410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2"/>
                </a:solidFill>
                <a:latin typeface="Amasis MT Pro Medium" panose="02040604050005020304" pitchFamily="18" charset="0"/>
              </a:defRPr>
            </a:lvl1pPr>
            <a:lvl2pPr marL="216000" indent="-216000">
              <a:defRPr sz="900">
                <a:latin typeface="Amasis MT Pro Medium" panose="02040604050005020304" pitchFamily="18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2" name="Textplatzhalter 19">
            <a:extLst>
              <a:ext uri="{FF2B5EF4-FFF2-40B4-BE49-F238E27FC236}">
                <a16:creationId xmlns:a16="http://schemas.microsoft.com/office/drawing/2014/main" id="{16E46992-9FD0-48ED-9357-231FAD00CFD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09307" y="1232061"/>
            <a:ext cx="2449935" cy="41410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2"/>
                </a:solidFill>
                <a:latin typeface="Amasis MT Pro Medium" panose="02040604050005020304" pitchFamily="18" charset="0"/>
              </a:defRPr>
            </a:lvl1pPr>
            <a:lvl2pPr marL="216000" indent="-216000">
              <a:defRPr sz="900">
                <a:latin typeface="Amasis MT Pro Medium" panose="02040604050005020304" pitchFamily="18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7" name="Textplatzhalter 12">
            <a:extLst>
              <a:ext uri="{FF2B5EF4-FFF2-40B4-BE49-F238E27FC236}">
                <a16:creationId xmlns:a16="http://schemas.microsoft.com/office/drawing/2014/main" id="{13322721-73BD-4FEB-9EFD-BC5150B383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-1" y="548600"/>
            <a:ext cx="5187502" cy="337300"/>
          </a:xfrm>
          <a:prstGeom prst="rect">
            <a:avLst/>
          </a:prstGeom>
          <a:noFill/>
        </p:spPr>
        <p:txBody>
          <a:bodyPr anchor="ctr"/>
          <a:lstStyle>
            <a:lvl1pPr marL="360000">
              <a:defRPr b="0">
                <a:solidFill>
                  <a:schemeClr val="bg1"/>
                </a:solidFill>
                <a:latin typeface="Amasis MT Pro Medium" panose="02040604050005020304" pitchFamily="18" charset="0"/>
              </a:defRPr>
            </a:lvl1pPr>
            <a:lvl2pPr>
              <a:defRPr>
                <a:latin typeface="Seaford" panose="020B0604020202020204" pitchFamily="2" charset="0"/>
              </a:defRPr>
            </a:lvl2pPr>
            <a:lvl3pPr>
              <a:defRPr>
                <a:latin typeface="Seaford" panose="020B0604020202020204" pitchFamily="2" charset="0"/>
              </a:defRPr>
            </a:lvl3pPr>
            <a:lvl4pPr>
              <a:defRPr>
                <a:latin typeface="Seaford" panose="020B0604020202020204" pitchFamily="2" charset="0"/>
              </a:defRPr>
            </a:lvl4pPr>
            <a:lvl5pPr>
              <a:defRPr>
                <a:latin typeface="Seaford" panose="020B0604020202020204" pitchFamily="2" charset="0"/>
              </a:defRPr>
            </a:lvl5pPr>
          </a:lstStyle>
          <a:p>
            <a:pPr lvl="0"/>
            <a:r>
              <a:rPr lang="de-DE" dirty="0"/>
              <a:t>Datum der Tour</a:t>
            </a:r>
          </a:p>
        </p:txBody>
      </p:sp>
    </p:spTree>
    <p:extLst>
      <p:ext uri="{BB962C8B-B14F-4D97-AF65-F5344CB8AC3E}">
        <p14:creationId xmlns:p14="http://schemas.microsoft.com/office/powerpoint/2010/main" val="68744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0" name="Picture 4">
            <a:extLst>
              <a:ext uri="{FF2B5EF4-FFF2-40B4-BE49-F238E27FC236}">
                <a16:creationId xmlns:a16="http://schemas.microsoft.com/office/drawing/2014/main" id="{4BDDDB7F-371F-472E-9F00-55EEC34AC34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1"/>
            <a:ext cx="9144000" cy="100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Bildplatzhalter 8">
            <a:extLst>
              <a:ext uri="{FF2B5EF4-FFF2-40B4-BE49-F238E27FC236}">
                <a16:creationId xmlns:a16="http://schemas.microsoft.com/office/drawing/2014/main" id="{669D6548-D5FD-4A2C-84AC-B92C04FB81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879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6CEB9DC6-ADA3-4C86-AA70-3FB57A118D2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1703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1" name="Bildplatzhalter 8">
            <a:extLst>
              <a:ext uri="{FF2B5EF4-FFF2-40B4-BE49-F238E27FC236}">
                <a16:creationId xmlns:a16="http://schemas.microsoft.com/office/drawing/2014/main" id="{F216C9A8-228E-465A-B3DF-F46B2344B57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6055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2B70F39F-1086-4047-9058-BB797CBE5E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283310"/>
            <a:ext cx="5187502" cy="337300"/>
          </a:xfrm>
          <a:prstGeom prst="rect">
            <a:avLst/>
          </a:prstGeom>
          <a:noFill/>
        </p:spPr>
        <p:txBody>
          <a:bodyPr anchor="ctr"/>
          <a:lstStyle>
            <a:lvl1pPr marL="360000">
              <a:defRPr b="1">
                <a:solidFill>
                  <a:schemeClr val="bg1"/>
                </a:solidFill>
                <a:latin typeface="Amasis MT Pro Medium" panose="02040604050005020304" pitchFamily="18" charset="0"/>
              </a:defRPr>
            </a:lvl1pPr>
            <a:lvl2pPr>
              <a:defRPr>
                <a:latin typeface="Seaford" panose="020B0604020202020204" pitchFamily="2" charset="0"/>
              </a:defRPr>
            </a:lvl2pPr>
            <a:lvl3pPr>
              <a:defRPr>
                <a:latin typeface="Seaford" panose="020B0604020202020204" pitchFamily="2" charset="0"/>
              </a:defRPr>
            </a:lvl3pPr>
            <a:lvl4pPr>
              <a:defRPr>
                <a:latin typeface="Seaford" panose="020B0604020202020204" pitchFamily="2" charset="0"/>
              </a:defRPr>
            </a:lvl4pPr>
            <a:lvl5pPr>
              <a:defRPr>
                <a:latin typeface="Seaford" panose="020B0604020202020204" pitchFamily="2" charset="0"/>
              </a:defRPr>
            </a:lvl5pPr>
          </a:lstStyle>
          <a:p>
            <a:pPr lvl="0"/>
            <a:r>
              <a:rPr lang="de-DE" dirty="0"/>
              <a:t>Titel der Tour</a:t>
            </a:r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186FC413-38C4-4EDF-A0CB-0622D4FE87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6661" y="1241027"/>
            <a:ext cx="2449935" cy="4146227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2"/>
                </a:solidFill>
                <a:latin typeface="Amasis MT Pro Medium" panose="02040604050005020304" pitchFamily="18" charset="0"/>
              </a:defRPr>
            </a:lvl1pPr>
            <a:lvl2pPr marL="216000" indent="-216000">
              <a:defRPr sz="900">
                <a:latin typeface="Amasis MT Pro Medium" panose="02040604050005020304" pitchFamily="18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1" name="Textplatzhalter 19">
            <a:extLst>
              <a:ext uri="{FF2B5EF4-FFF2-40B4-BE49-F238E27FC236}">
                <a16:creationId xmlns:a16="http://schemas.microsoft.com/office/drawing/2014/main" id="{DF01F8C9-0F6B-4C08-B43A-1770A6EBDD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82984" y="1246294"/>
            <a:ext cx="2449935" cy="41551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2"/>
                </a:solidFill>
                <a:latin typeface="Amasis MT Pro Medium" panose="02040604050005020304" pitchFamily="18" charset="0"/>
              </a:defRPr>
            </a:lvl1pPr>
            <a:lvl2pPr marL="216000" indent="-216000">
              <a:defRPr sz="900">
                <a:latin typeface="Amasis MT Pro Medium" panose="02040604050005020304" pitchFamily="18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2" name="Textplatzhalter 19">
            <a:extLst>
              <a:ext uri="{FF2B5EF4-FFF2-40B4-BE49-F238E27FC236}">
                <a16:creationId xmlns:a16="http://schemas.microsoft.com/office/drawing/2014/main" id="{16E46992-9FD0-48ED-9357-231FAD00CFD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09307" y="1232061"/>
            <a:ext cx="2449935" cy="41551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2"/>
                </a:solidFill>
                <a:latin typeface="Amasis MT Pro Medium" panose="02040604050005020304" pitchFamily="18" charset="0"/>
              </a:defRPr>
            </a:lvl1pPr>
            <a:lvl2pPr marL="216000" indent="-216000">
              <a:defRPr sz="900">
                <a:latin typeface="Amasis MT Pro Medium" panose="02040604050005020304" pitchFamily="18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7" name="Textplatzhalter 12">
            <a:extLst>
              <a:ext uri="{FF2B5EF4-FFF2-40B4-BE49-F238E27FC236}">
                <a16:creationId xmlns:a16="http://schemas.microsoft.com/office/drawing/2014/main" id="{13322721-73BD-4FEB-9EFD-BC5150B383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-1" y="548600"/>
            <a:ext cx="5187502" cy="337300"/>
          </a:xfrm>
          <a:prstGeom prst="rect">
            <a:avLst/>
          </a:prstGeom>
          <a:noFill/>
        </p:spPr>
        <p:txBody>
          <a:bodyPr anchor="ctr"/>
          <a:lstStyle>
            <a:lvl1pPr marL="360000">
              <a:defRPr b="0">
                <a:solidFill>
                  <a:schemeClr val="bg1"/>
                </a:solidFill>
                <a:latin typeface="Amasis MT Pro Medium" panose="02040604050005020304" pitchFamily="18" charset="0"/>
              </a:defRPr>
            </a:lvl1pPr>
            <a:lvl2pPr>
              <a:defRPr>
                <a:latin typeface="Seaford" panose="020B0604020202020204" pitchFamily="2" charset="0"/>
              </a:defRPr>
            </a:lvl2pPr>
            <a:lvl3pPr>
              <a:defRPr>
                <a:latin typeface="Seaford" panose="020B0604020202020204" pitchFamily="2" charset="0"/>
              </a:defRPr>
            </a:lvl3pPr>
            <a:lvl4pPr>
              <a:defRPr>
                <a:latin typeface="Seaford" panose="020B0604020202020204" pitchFamily="2" charset="0"/>
              </a:defRPr>
            </a:lvl4pPr>
            <a:lvl5pPr>
              <a:defRPr>
                <a:latin typeface="Seaford" panose="020B0604020202020204" pitchFamily="2" charset="0"/>
              </a:defRPr>
            </a:lvl5pPr>
          </a:lstStyle>
          <a:p>
            <a:pPr lvl="0"/>
            <a:r>
              <a:rPr lang="de-DE" dirty="0"/>
              <a:t>Datum der Tour</a:t>
            </a:r>
          </a:p>
        </p:txBody>
      </p:sp>
    </p:spTree>
    <p:extLst>
      <p:ext uri="{BB962C8B-B14F-4D97-AF65-F5344CB8AC3E}">
        <p14:creationId xmlns:p14="http://schemas.microsoft.com/office/powerpoint/2010/main" val="288603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73C9B65-419F-43CB-BF8F-7427447E66B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1"/>
            <a:ext cx="9144001" cy="102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Bildplatzhalter 8">
            <a:extLst>
              <a:ext uri="{FF2B5EF4-FFF2-40B4-BE49-F238E27FC236}">
                <a16:creationId xmlns:a16="http://schemas.microsoft.com/office/drawing/2014/main" id="{669D6548-D5FD-4A2C-84AC-B92C04FB81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879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6CEB9DC6-ADA3-4C86-AA70-3FB57A118D2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1703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1" name="Bildplatzhalter 8">
            <a:extLst>
              <a:ext uri="{FF2B5EF4-FFF2-40B4-BE49-F238E27FC236}">
                <a16:creationId xmlns:a16="http://schemas.microsoft.com/office/drawing/2014/main" id="{F216C9A8-228E-465A-B3DF-F46B2344B57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60550" y="5517290"/>
            <a:ext cx="1619590" cy="10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2B70F39F-1086-4047-9058-BB797CBE5E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283310"/>
            <a:ext cx="5187502" cy="337300"/>
          </a:xfrm>
          <a:prstGeom prst="rect">
            <a:avLst/>
          </a:prstGeom>
          <a:noFill/>
        </p:spPr>
        <p:txBody>
          <a:bodyPr anchor="ctr"/>
          <a:lstStyle>
            <a:lvl1pPr marL="360000">
              <a:defRPr b="1">
                <a:solidFill>
                  <a:schemeClr val="bg1"/>
                </a:solidFill>
                <a:latin typeface="Amasis MT Pro Medium" panose="02040604050005020304" pitchFamily="18" charset="0"/>
              </a:defRPr>
            </a:lvl1pPr>
            <a:lvl2pPr>
              <a:defRPr>
                <a:latin typeface="Seaford" panose="020B0604020202020204" pitchFamily="2" charset="0"/>
              </a:defRPr>
            </a:lvl2pPr>
            <a:lvl3pPr>
              <a:defRPr>
                <a:latin typeface="Seaford" panose="020B0604020202020204" pitchFamily="2" charset="0"/>
              </a:defRPr>
            </a:lvl3pPr>
            <a:lvl4pPr>
              <a:defRPr>
                <a:latin typeface="Seaford" panose="020B0604020202020204" pitchFamily="2" charset="0"/>
              </a:defRPr>
            </a:lvl4pPr>
            <a:lvl5pPr>
              <a:defRPr>
                <a:latin typeface="Seaford" panose="020B0604020202020204" pitchFamily="2" charset="0"/>
              </a:defRPr>
            </a:lvl5pPr>
          </a:lstStyle>
          <a:p>
            <a:pPr lvl="0"/>
            <a:r>
              <a:rPr lang="de-DE" dirty="0"/>
              <a:t>Titel der Tour</a:t>
            </a:r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186FC413-38C4-4EDF-A0CB-0622D4FE87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6661" y="1241027"/>
            <a:ext cx="2449935" cy="4123076"/>
          </a:xfrm>
          <a:prstGeom prst="rect">
            <a:avLst/>
          </a:prstGeom>
        </p:spPr>
        <p:txBody>
          <a:bodyPr/>
          <a:lstStyle>
            <a:lvl1pPr marL="216000" indent="-216000">
              <a:defRPr sz="1200">
                <a:solidFill>
                  <a:schemeClr val="accent2"/>
                </a:solidFill>
                <a:latin typeface="Amasis MT Pro Medium" panose="020B0604020202020204" pitchFamily="18" charset="0"/>
              </a:defRPr>
            </a:lvl1pPr>
            <a:lvl2pPr marL="216000" indent="-216000">
              <a:defRPr sz="900">
                <a:latin typeface="Amasis MT Pro Medium" panose="020B0604020202020204" pitchFamily="18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1" name="Textplatzhalter 19">
            <a:extLst>
              <a:ext uri="{FF2B5EF4-FFF2-40B4-BE49-F238E27FC236}">
                <a16:creationId xmlns:a16="http://schemas.microsoft.com/office/drawing/2014/main" id="{DF01F8C9-0F6B-4C08-B43A-1770A6EBDD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82984" y="1246294"/>
            <a:ext cx="2449935" cy="4131900"/>
          </a:xfrm>
          <a:prstGeom prst="rect">
            <a:avLst/>
          </a:prstGeom>
        </p:spPr>
        <p:txBody>
          <a:bodyPr/>
          <a:lstStyle>
            <a:lvl1pPr marL="216000" indent="-216000">
              <a:defRPr sz="1200">
                <a:solidFill>
                  <a:schemeClr val="accent2"/>
                </a:solidFill>
                <a:latin typeface="Amasis MT Pro Medium" panose="020B0604020202020204" pitchFamily="18" charset="0"/>
              </a:defRPr>
            </a:lvl1pPr>
            <a:lvl2pPr marL="216000" indent="-216000">
              <a:defRPr sz="900">
                <a:latin typeface="Amasis MT Pro Medium" panose="020B0604020202020204" pitchFamily="18" charset="0"/>
              </a:defRPr>
            </a:lvl2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22" name="Textplatzhalter 19">
            <a:extLst>
              <a:ext uri="{FF2B5EF4-FFF2-40B4-BE49-F238E27FC236}">
                <a16:creationId xmlns:a16="http://schemas.microsoft.com/office/drawing/2014/main" id="{16E46992-9FD0-48ED-9357-231FAD00CFD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09307" y="1232061"/>
            <a:ext cx="2449935" cy="4131900"/>
          </a:xfrm>
          <a:prstGeom prst="rect">
            <a:avLst/>
          </a:prstGeom>
        </p:spPr>
        <p:txBody>
          <a:bodyPr/>
          <a:lstStyle>
            <a:lvl1pPr marL="216000" indent="-216000">
              <a:defRPr sz="1200">
                <a:solidFill>
                  <a:schemeClr val="accent2"/>
                </a:solidFill>
                <a:latin typeface="Amasis MT Pro Medium" panose="020B0604020202020204" pitchFamily="18" charset="0"/>
              </a:defRPr>
            </a:lvl1pPr>
            <a:lvl2pPr marL="216000" indent="-216000">
              <a:defRPr sz="900">
                <a:latin typeface="Amasis MT Pro Medium" panose="020B0604020202020204" pitchFamily="18" charset="0"/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7" name="Textplatzhalter 12">
            <a:extLst>
              <a:ext uri="{FF2B5EF4-FFF2-40B4-BE49-F238E27FC236}">
                <a16:creationId xmlns:a16="http://schemas.microsoft.com/office/drawing/2014/main" id="{13322721-73BD-4FEB-9EFD-BC5150B383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-1" y="548600"/>
            <a:ext cx="5187502" cy="337300"/>
          </a:xfrm>
          <a:prstGeom prst="rect">
            <a:avLst/>
          </a:prstGeom>
          <a:noFill/>
        </p:spPr>
        <p:txBody>
          <a:bodyPr anchor="ctr"/>
          <a:lstStyle>
            <a:lvl1pPr marL="360000">
              <a:defRPr b="0">
                <a:solidFill>
                  <a:schemeClr val="bg1"/>
                </a:solidFill>
                <a:latin typeface="Amasis MT Pro Medium" panose="02040604050005020304" pitchFamily="18" charset="0"/>
              </a:defRPr>
            </a:lvl1pPr>
            <a:lvl2pPr>
              <a:defRPr>
                <a:latin typeface="Seaford" panose="020B0604020202020204" pitchFamily="2" charset="0"/>
              </a:defRPr>
            </a:lvl2pPr>
            <a:lvl3pPr>
              <a:defRPr>
                <a:latin typeface="Seaford" panose="020B0604020202020204" pitchFamily="2" charset="0"/>
              </a:defRPr>
            </a:lvl3pPr>
            <a:lvl4pPr>
              <a:defRPr>
                <a:latin typeface="Seaford" panose="020B0604020202020204" pitchFamily="2" charset="0"/>
              </a:defRPr>
            </a:lvl4pPr>
            <a:lvl5pPr>
              <a:defRPr>
                <a:latin typeface="Seaford" panose="020B0604020202020204" pitchFamily="2" charset="0"/>
              </a:defRPr>
            </a:lvl5pPr>
          </a:lstStyle>
          <a:p>
            <a:pPr lvl="0"/>
            <a:r>
              <a:rPr lang="de-DE" dirty="0"/>
              <a:t>Datum der Tour</a:t>
            </a:r>
          </a:p>
        </p:txBody>
      </p:sp>
    </p:spTree>
    <p:extLst>
      <p:ext uri="{BB962C8B-B14F-4D97-AF65-F5344CB8AC3E}">
        <p14:creationId xmlns:p14="http://schemas.microsoft.com/office/powerpoint/2010/main" val="225604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1" descr="Wanderful">
            <a:extLst>
              <a:ext uri="{FF2B5EF4-FFF2-40B4-BE49-F238E27FC236}">
                <a16:creationId xmlns:a16="http://schemas.microsoft.com/office/drawing/2014/main" id="{E2866527-E6B7-4CA8-A36A-3974B5C72F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420" y="6409087"/>
            <a:ext cx="1584220" cy="22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B0D49610-5A48-444F-AA04-CA07EE9EA2AF}"/>
              </a:ext>
            </a:extLst>
          </p:cNvPr>
          <p:cNvSpPr/>
          <p:nvPr userDrawn="1"/>
        </p:nvSpPr>
        <p:spPr>
          <a:xfrm>
            <a:off x="0" y="6669450"/>
            <a:ext cx="9144000" cy="1885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Verdana Pro Light" panose="020B030403050404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None/>
        <a:defRPr sz="1600" kern="1200">
          <a:solidFill>
            <a:schemeClr val="tx1"/>
          </a:solidFill>
          <a:latin typeface="Verdana Pro Light" panose="020B0604020202020204" pitchFamily="34" charset="0"/>
          <a:ea typeface="+mn-ea"/>
          <a:cs typeface="Tunga" panose="020B0502040204020203" pitchFamily="34" charset="0"/>
        </a:defRPr>
      </a:lvl1pPr>
      <a:lvl2pPr marL="360000" indent="-360000" algn="l" rtl="0" eaLnBrk="1" fontAlgn="base" hangingPunct="1">
        <a:spcBef>
          <a:spcPct val="20000"/>
        </a:spcBef>
        <a:spcAft>
          <a:spcPct val="0"/>
        </a:spcAft>
        <a:buChar char="–"/>
        <a:defRPr sz="1200" kern="1200">
          <a:solidFill>
            <a:schemeClr val="tx1"/>
          </a:solidFill>
          <a:latin typeface="Verdana Pro Light" panose="020B0604020202020204" pitchFamily="34" charset="0"/>
          <a:ea typeface="+mn-ea"/>
          <a:cs typeface="Tunga" panose="020B0502040204020203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Verdana Pro Light" panose="020B0604020202020204" pitchFamily="34" charset="0"/>
          <a:ea typeface="+mn-ea"/>
          <a:cs typeface="Tunga" panose="020B0502040204020203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Verdana Pro Light" panose="020B0604020202020204" pitchFamily="34" charset="0"/>
          <a:ea typeface="+mn-ea"/>
          <a:cs typeface="Tunga" panose="020B0502040204020203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Verdana Pro Light" panose="020B0604020202020204" pitchFamily="34" charset="0"/>
          <a:ea typeface="+mn-ea"/>
          <a:cs typeface="Tunga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nderful.ch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2FD154CC-D0D4-4D2E-BC7E-E56EEC3EB8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CA1E6AA7-9950-4E68-8768-0DC172A2822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6B66FA8D-2128-4AEB-B61B-51E1881FEBC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702C89DF-B297-4A95-AF63-882742E1D7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Jurawanderung mit Fondue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FF38261-38AC-4A3D-99B8-8D4A770764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CH" dirty="0"/>
              <a:t>Beschreibung</a:t>
            </a:r>
          </a:p>
          <a:p>
            <a:pPr lvl="1"/>
            <a:r>
              <a:rPr lang="de-CH" dirty="0"/>
              <a:t>Wir wandern von </a:t>
            </a:r>
            <a:r>
              <a:rPr lang="de-CH" dirty="0" err="1"/>
              <a:t>Bellemont</a:t>
            </a:r>
            <a:r>
              <a:rPr lang="de-CH" dirty="0"/>
              <a:t> los durch die Combe de </a:t>
            </a:r>
            <a:r>
              <a:rPr lang="de-CH" dirty="0" err="1"/>
              <a:t>Tabeillon</a:t>
            </a:r>
            <a:r>
              <a:rPr lang="de-CH" dirty="0"/>
              <a:t> auf die Jurahöhen. Nach 3 Stunden sind wir in der </a:t>
            </a:r>
            <a:r>
              <a:rPr lang="de-CH" dirty="0" err="1"/>
              <a:t>Auberge</a:t>
            </a:r>
            <a:r>
              <a:rPr lang="de-CH" dirty="0"/>
              <a:t> de la gare in Le </a:t>
            </a:r>
            <a:r>
              <a:rPr lang="de-CH" dirty="0" err="1"/>
              <a:t>petit</a:t>
            </a:r>
            <a:r>
              <a:rPr lang="de-CH" dirty="0"/>
              <a:t> </a:t>
            </a:r>
            <a:r>
              <a:rPr lang="de-CH" dirty="0" err="1"/>
              <a:t>Préjean</a:t>
            </a:r>
            <a:r>
              <a:rPr lang="de-CH" dirty="0"/>
              <a:t>, wo wir ein feines Fondue geniessen können. Es besteht die Möglichkeit, hier den Zug zurückzunehmen. </a:t>
            </a:r>
          </a:p>
          <a:p>
            <a:pPr lvl="1"/>
            <a:r>
              <a:rPr lang="de-CH" dirty="0"/>
              <a:t> Anschliessend wandern wir in 1,5 Stunden nach La Combe oder </a:t>
            </a:r>
            <a:r>
              <a:rPr lang="de-CH" dirty="0" err="1"/>
              <a:t>Bollement</a:t>
            </a:r>
            <a:r>
              <a:rPr lang="de-CH" dirty="0"/>
              <a:t> weiter, wo wir wieder auf den Zug gehen.</a:t>
            </a:r>
          </a:p>
          <a:p>
            <a:pPr lvl="1"/>
            <a:endParaRPr lang="de-CH" dirty="0"/>
          </a:p>
          <a:p>
            <a:r>
              <a:rPr lang="de-CH" dirty="0"/>
              <a:t>Anforderung</a:t>
            </a:r>
          </a:p>
          <a:p>
            <a:pPr lvl="1"/>
            <a:r>
              <a:rPr lang="de-CH" dirty="0"/>
              <a:t>Einfach</a:t>
            </a:r>
          </a:p>
          <a:p>
            <a:pPr lvl="1"/>
            <a:r>
              <a:rPr lang="de-CH" dirty="0"/>
              <a:t>Distanz: 17 Kilometer</a:t>
            </a:r>
          </a:p>
          <a:p>
            <a:pPr marL="0" lvl="1" indent="0">
              <a:buNone/>
            </a:pPr>
            <a:r>
              <a:rPr lang="de-CH" dirty="0"/>
              <a:t>-      Höhendifferenz: 300 rauf/runter</a:t>
            </a:r>
          </a:p>
          <a:p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F26D014-D9F3-4E74-BFB2-F397B6B80E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CH" dirty="0"/>
              <a:t>Kosten</a:t>
            </a:r>
          </a:p>
          <a:p>
            <a:pPr lvl="1"/>
            <a:r>
              <a:rPr lang="de-CH" dirty="0"/>
              <a:t>Zugfahrt Bern-</a:t>
            </a:r>
            <a:r>
              <a:rPr lang="de-CH" dirty="0" err="1"/>
              <a:t>Bollement</a:t>
            </a:r>
            <a:r>
              <a:rPr lang="de-CH" dirty="0"/>
              <a:t> retour</a:t>
            </a:r>
          </a:p>
          <a:p>
            <a:pPr lvl="1"/>
            <a:r>
              <a:rPr lang="de-CH" dirty="0"/>
              <a:t>Fondue und Getränke in der </a:t>
            </a:r>
            <a:r>
              <a:rPr lang="de-CH" dirty="0" err="1"/>
              <a:t>Auberge</a:t>
            </a:r>
            <a:endParaRPr lang="de-CH" dirty="0"/>
          </a:p>
          <a:p>
            <a:pPr marL="0" lvl="1" indent="0">
              <a:buNone/>
            </a:pPr>
            <a:endParaRPr lang="de-CH" dirty="0"/>
          </a:p>
          <a:p>
            <a:r>
              <a:rPr lang="de-CH" dirty="0"/>
              <a:t>Hin- und Rückreise</a:t>
            </a:r>
          </a:p>
          <a:p>
            <a:pPr lvl="1"/>
            <a:r>
              <a:rPr lang="de-CH" dirty="0"/>
              <a:t>Bern ab</a:t>
            </a:r>
            <a:r>
              <a:rPr lang="de-CH"/>
              <a:t>: 7.50 (via La Chaux-de Fonds)</a:t>
            </a:r>
            <a:endParaRPr lang="de-CH" dirty="0"/>
          </a:p>
          <a:p>
            <a:pPr lvl="1"/>
            <a:r>
              <a:rPr lang="de-CH" dirty="0"/>
              <a:t> </a:t>
            </a:r>
            <a:r>
              <a:rPr lang="de-CH" dirty="0" err="1"/>
              <a:t>Bollement</a:t>
            </a:r>
            <a:r>
              <a:rPr lang="de-CH" dirty="0"/>
              <a:t> an: 9.58</a:t>
            </a:r>
          </a:p>
          <a:p>
            <a:pPr lvl="1"/>
            <a:endParaRPr lang="de-CH" dirty="0"/>
          </a:p>
          <a:p>
            <a:pPr lvl="1"/>
            <a:r>
              <a:rPr lang="de-CH" dirty="0"/>
              <a:t>La Combe ab: 16.01</a:t>
            </a:r>
          </a:p>
          <a:p>
            <a:pPr lvl="1"/>
            <a:r>
              <a:rPr lang="de-CH" dirty="0" err="1"/>
              <a:t>Bollement</a:t>
            </a:r>
            <a:r>
              <a:rPr lang="de-CH" dirty="0"/>
              <a:t> ab: 15.59</a:t>
            </a:r>
          </a:p>
          <a:p>
            <a:pPr lvl="1"/>
            <a:r>
              <a:rPr lang="de-CH" dirty="0"/>
              <a:t>Bern an: 18.09</a:t>
            </a:r>
          </a:p>
          <a:p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F7AF3CB6-A76E-4FD5-B287-BE17F466809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CH" dirty="0"/>
              <a:t>Anmeldung</a:t>
            </a:r>
          </a:p>
          <a:p>
            <a:pPr lvl="1"/>
            <a:r>
              <a:rPr lang="de-CH" dirty="0"/>
              <a:t>Ab 03.01. 25</a:t>
            </a:r>
          </a:p>
          <a:p>
            <a:r>
              <a:rPr lang="de-CH" dirty="0"/>
              <a:t>Weitere Informationen</a:t>
            </a:r>
          </a:p>
          <a:p>
            <a:pPr lvl="1"/>
            <a:r>
              <a:rPr lang="de-DE" dirty="0"/>
              <a:t>Allgemeines zu den Touren unter </a:t>
            </a:r>
            <a:r>
              <a:rPr lang="de-DE" dirty="0">
                <a:hlinkClick r:id="rId2"/>
              </a:rPr>
              <a:t>www.wanderful.ch</a:t>
            </a:r>
            <a:r>
              <a:rPr lang="de-DE" dirty="0"/>
              <a:t>. Es gilt das dort veröffentlichte Club-Reglement. Speziell wird auf Punkt 6 zur Verantwortung der Teilnehmenden hingewiesen. </a:t>
            </a:r>
          </a:p>
          <a:p>
            <a:pPr lvl="1"/>
            <a:r>
              <a:rPr lang="de-DE" dirty="0"/>
              <a:t>Leitung: </a:t>
            </a:r>
            <a:r>
              <a:rPr lang="de-CH" dirty="0"/>
              <a:t>Doris </a:t>
            </a:r>
            <a:r>
              <a:rPr lang="de-CH" dirty="0" err="1"/>
              <a:t>Wolgensinger</a:t>
            </a:r>
            <a:endParaRPr lang="de-CH" dirty="0"/>
          </a:p>
          <a:p>
            <a:endParaRPr lang="de-CH" dirty="0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E310ECA6-FDE8-4A78-906C-5E79AC1BDBD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CH" dirty="0"/>
              <a:t>22. März</a:t>
            </a:r>
          </a:p>
        </p:txBody>
      </p:sp>
    </p:spTree>
    <p:extLst>
      <p:ext uri="{BB962C8B-B14F-4D97-AF65-F5344CB8AC3E}">
        <p14:creationId xmlns:p14="http://schemas.microsoft.com/office/powerpoint/2010/main" val="1826805632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11003 Wanderful Vorlage 2022ff" id="{D133E66B-47E0-4F4F-84A3-760D728F7CB9}" vid="{598FEE3B-95A1-474F-88CC-FA274047596E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211003 Wanderful Vorlage 2022ff</Template>
  <TotalTime>0</TotalTime>
  <Words>171</Words>
  <Application>Microsoft Office PowerPoint</Application>
  <PresentationFormat>Bildschirmpräsentation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Amasis MT Pro Medium</vt:lpstr>
      <vt:lpstr>Arial</vt:lpstr>
      <vt:lpstr>Seaford</vt:lpstr>
      <vt:lpstr>Verdana Pro Light</vt:lpstr>
      <vt:lpstr>Standarddesign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Joachim Schöpfer</dc:creator>
  <cp:lastModifiedBy>Hans-Rudolf Stadelmann</cp:lastModifiedBy>
  <cp:revision>22</cp:revision>
  <dcterms:created xsi:type="dcterms:W3CDTF">2021-10-05T19:39:02Z</dcterms:created>
  <dcterms:modified xsi:type="dcterms:W3CDTF">2025-02-24T09:07:27Z</dcterms:modified>
</cp:coreProperties>
</file>